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171D"/>
    <a:srgbClr val="CB2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59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75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98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55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5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05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94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67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65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28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02/07/2022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58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51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78E76D73-F3E4-442D-A14D-894626EE60CB}"/>
              </a:ext>
            </a:extLst>
          </p:cNvPr>
          <p:cNvSpPr/>
          <p:nvPr/>
        </p:nvSpPr>
        <p:spPr>
          <a:xfrm>
            <a:off x="4716016" y="2568804"/>
            <a:ext cx="4110476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3D15CDFE-F487-4333-9FB1-C821E0BB0DB3}"/>
              </a:ext>
            </a:extLst>
          </p:cNvPr>
          <p:cNvSpPr/>
          <p:nvPr/>
        </p:nvSpPr>
        <p:spPr>
          <a:xfrm>
            <a:off x="251520" y="2564904"/>
            <a:ext cx="4176465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6AAE31-6146-49C6-8B98-29CA70C431A3}"/>
              </a:ext>
            </a:extLst>
          </p:cNvPr>
          <p:cNvSpPr txBox="1">
            <a:spLocks/>
          </p:cNvSpPr>
          <p:nvPr/>
        </p:nvSpPr>
        <p:spPr>
          <a:xfrm>
            <a:off x="1385910" y="1527343"/>
            <a:ext cx="6372180" cy="9361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DF171D"/>
                </a:solidFill>
                <a:cs typeface="Times New Roman" panose="02020603050405020304" pitchFamily="18" charset="0"/>
              </a:rPr>
              <a:t>Titulo</a:t>
            </a:r>
            <a:br>
              <a:rPr lang="pt-BR" sz="3200" dirty="0">
                <a:cs typeface="Times New Roman" panose="02020603050405020304" pitchFamily="18" charset="0"/>
              </a:rPr>
            </a:br>
            <a:r>
              <a:rPr lang="pt-BR" sz="2000" dirty="0">
                <a:cs typeface="Times New Roman" panose="02020603050405020304" pitchFamily="18" charset="0"/>
              </a:rPr>
              <a:t>autores, instituição</a:t>
            </a:r>
            <a:r>
              <a:rPr lang="pt-BR" sz="2000" dirty="0"/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AE17919-8EDC-4A10-991D-053574642B38}"/>
              </a:ext>
            </a:extLst>
          </p:cNvPr>
          <p:cNvSpPr txBox="1"/>
          <p:nvPr/>
        </p:nvSpPr>
        <p:spPr>
          <a:xfrm>
            <a:off x="8316416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/>
              <a:t>001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89C291E-2BFA-4E95-8453-1F3410CF31A3}"/>
              </a:ext>
            </a:extLst>
          </p:cNvPr>
          <p:cNvSpPr txBox="1">
            <a:spLocks/>
          </p:cNvSpPr>
          <p:nvPr/>
        </p:nvSpPr>
        <p:spPr>
          <a:xfrm>
            <a:off x="4716016" y="2572834"/>
            <a:ext cx="4110476" cy="337644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Objetivo(s)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t-BR" sz="1800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1E55CD06-579F-4C2D-8DC7-5E6858EDF840}"/>
              </a:ext>
            </a:extLst>
          </p:cNvPr>
          <p:cNvSpPr txBox="1">
            <a:spLocks/>
          </p:cNvSpPr>
          <p:nvPr/>
        </p:nvSpPr>
        <p:spPr>
          <a:xfrm>
            <a:off x="251520" y="2564904"/>
            <a:ext cx="4176465" cy="338437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411480" tIns="36000" rIns="411480" bIns="205740" rtlCol="0">
            <a:normAutofit/>
          </a:bodyPr>
          <a:lstStyle>
            <a:lvl1pPr marL="1543050" indent="-154305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43275" indent="-1285875" algn="l" defTabSz="4114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9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583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3731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4305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4879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Introdução</a:t>
            </a:r>
          </a:p>
          <a:p>
            <a:pPr marL="0" indent="0" algn="ctr">
              <a:buFont typeface="Arial" pitchFamily="34" charset="0"/>
              <a:buNone/>
            </a:pPr>
            <a:endParaRPr lang="pt-BR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68BC8666-1A8F-D29B-C8B9-13C6EC165E1F}"/>
              </a:ext>
            </a:extLst>
          </p:cNvPr>
          <p:cNvSpPr/>
          <p:nvPr/>
        </p:nvSpPr>
        <p:spPr>
          <a:xfrm>
            <a:off x="287524" y="1916832"/>
            <a:ext cx="8568952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0786CB0-873C-C0A0-63C0-31267D5F814C}"/>
              </a:ext>
            </a:extLst>
          </p:cNvPr>
          <p:cNvSpPr txBox="1">
            <a:spLocks/>
          </p:cNvSpPr>
          <p:nvPr/>
        </p:nvSpPr>
        <p:spPr>
          <a:xfrm>
            <a:off x="287524" y="1916832"/>
            <a:ext cx="8568952" cy="417646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Descrição da Experiência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t-B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68BC8666-1A8F-D29B-C8B9-13C6EC165E1F}"/>
              </a:ext>
            </a:extLst>
          </p:cNvPr>
          <p:cNvSpPr/>
          <p:nvPr/>
        </p:nvSpPr>
        <p:spPr>
          <a:xfrm>
            <a:off x="1979712" y="1718113"/>
            <a:ext cx="6769426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0786CB0-873C-C0A0-63C0-31267D5F814C}"/>
              </a:ext>
            </a:extLst>
          </p:cNvPr>
          <p:cNvSpPr txBox="1">
            <a:spLocks/>
          </p:cNvSpPr>
          <p:nvPr/>
        </p:nvSpPr>
        <p:spPr>
          <a:xfrm>
            <a:off x="1979712" y="1718113"/>
            <a:ext cx="6769426" cy="221494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Considerações Finais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t-BR" sz="18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7EA60D0-18D1-844C-4CE0-357668783613}"/>
              </a:ext>
            </a:extLst>
          </p:cNvPr>
          <p:cNvSpPr/>
          <p:nvPr/>
        </p:nvSpPr>
        <p:spPr>
          <a:xfrm>
            <a:off x="359532" y="4221088"/>
            <a:ext cx="8424936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6DE716D3-3FF5-5EC0-A57C-FF134562A377}"/>
              </a:ext>
            </a:extLst>
          </p:cNvPr>
          <p:cNvSpPr txBox="1">
            <a:spLocks/>
          </p:cNvSpPr>
          <p:nvPr/>
        </p:nvSpPr>
        <p:spPr>
          <a:xfrm>
            <a:off x="359532" y="4221088"/>
            <a:ext cx="8424936" cy="17405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Referências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878923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13</Words>
  <Application>Microsoft Office PowerPoint</Application>
  <PresentationFormat>Apresentação na tela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enifrance.vieira</dc:creator>
  <cp:lastModifiedBy>User</cp:lastModifiedBy>
  <cp:revision>21</cp:revision>
  <dcterms:created xsi:type="dcterms:W3CDTF">2016-08-08T16:44:16Z</dcterms:created>
  <dcterms:modified xsi:type="dcterms:W3CDTF">2022-07-02T18:01:50Z</dcterms:modified>
</cp:coreProperties>
</file>