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71D"/>
    <a:srgbClr val="CB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066BD-5E2A-4F2F-9701-525F95394374}" type="datetimeFigureOut">
              <a:rPr lang="pt-BR" smtClean="0"/>
              <a:t>14/07/2022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BD37C-30BF-4C48-9FC3-024E2C6D0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5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EBD37C-30BF-4C48-9FC3-024E2C6D069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89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59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5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98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55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5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05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9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67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5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28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6065D5-4D89-4A01-93C5-62E11CBC4F4F}" type="datetimeFigureOut">
              <a:rPr lang="pt-BR" smtClean="0"/>
              <a:pPr/>
              <a:t>14/07/2022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32CF93E-7A67-4950-B29A-590EED49AD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58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1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3D15CDFE-F487-4333-9FB1-C821E0BB0DB3}"/>
              </a:ext>
            </a:extLst>
          </p:cNvPr>
          <p:cNvSpPr/>
          <p:nvPr/>
        </p:nvSpPr>
        <p:spPr>
          <a:xfrm>
            <a:off x="251520" y="2204864"/>
            <a:ext cx="8568952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6AAE31-6146-49C6-8B98-29CA70C431A3}"/>
              </a:ext>
            </a:extLst>
          </p:cNvPr>
          <p:cNvSpPr txBox="1">
            <a:spLocks/>
          </p:cNvSpPr>
          <p:nvPr/>
        </p:nvSpPr>
        <p:spPr>
          <a:xfrm>
            <a:off x="1385910" y="1283568"/>
            <a:ext cx="6372180" cy="936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DF171D"/>
                </a:solidFill>
                <a:cs typeface="Times New Roman" panose="02020603050405020304" pitchFamily="18" charset="0"/>
              </a:rPr>
              <a:t>Titulo</a:t>
            </a:r>
            <a:br>
              <a:rPr lang="pt-BR" sz="3200" dirty="0">
                <a:cs typeface="Times New Roman" panose="02020603050405020304" pitchFamily="18" charset="0"/>
              </a:rPr>
            </a:br>
            <a:r>
              <a:rPr lang="pt-BR" sz="2000" dirty="0">
                <a:cs typeface="Times New Roman" panose="02020603050405020304" pitchFamily="18" charset="0"/>
              </a:rPr>
              <a:t>autores, instituição</a:t>
            </a:r>
            <a:r>
              <a:rPr lang="pt-BR" sz="2000" dirty="0"/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AE17919-8EDC-4A10-991D-053574642B38}"/>
              </a:ext>
            </a:extLst>
          </p:cNvPr>
          <p:cNvSpPr txBox="1"/>
          <p:nvPr/>
        </p:nvSpPr>
        <p:spPr>
          <a:xfrm>
            <a:off x="8316416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/>
              <a:t>001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E55CD06-579F-4C2D-8DC7-5E6858EDF840}"/>
              </a:ext>
            </a:extLst>
          </p:cNvPr>
          <p:cNvSpPr txBox="1">
            <a:spLocks/>
          </p:cNvSpPr>
          <p:nvPr/>
        </p:nvSpPr>
        <p:spPr>
          <a:xfrm>
            <a:off x="251520" y="2204864"/>
            <a:ext cx="8568952" cy="42484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lIns="411480" tIns="36000" rIns="411480" bIns="205740" rtlCol="0">
            <a:normAutofit/>
          </a:bodyPr>
          <a:lstStyle>
            <a:lvl1pPr marL="1543050" indent="-154305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43275" indent="-1285875" algn="l" defTabSz="4114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9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2583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3157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3731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4305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487900" indent="-1028700" algn="l" defTabSz="4114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Introdução</a:t>
            </a:r>
          </a:p>
          <a:p>
            <a:pPr marL="0" indent="0" algn="ctr">
              <a:buFont typeface="Arial" pitchFamily="34" charset="0"/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8BC8666-1A8F-D29B-C8B9-13C6EC165E1F}"/>
              </a:ext>
            </a:extLst>
          </p:cNvPr>
          <p:cNvSpPr/>
          <p:nvPr/>
        </p:nvSpPr>
        <p:spPr>
          <a:xfrm>
            <a:off x="287524" y="2852936"/>
            <a:ext cx="8568952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786CB0-873C-C0A0-63C0-31267D5F814C}"/>
              </a:ext>
            </a:extLst>
          </p:cNvPr>
          <p:cNvSpPr txBox="1">
            <a:spLocks/>
          </p:cNvSpPr>
          <p:nvPr/>
        </p:nvSpPr>
        <p:spPr>
          <a:xfrm>
            <a:off x="287524" y="2852936"/>
            <a:ext cx="8568952" cy="36004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Descrição da Experiência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3A61D66-A949-AECF-6AF6-1B0DBBD30EFA}"/>
              </a:ext>
            </a:extLst>
          </p:cNvPr>
          <p:cNvSpPr/>
          <p:nvPr/>
        </p:nvSpPr>
        <p:spPr>
          <a:xfrm>
            <a:off x="3779912" y="548680"/>
            <a:ext cx="5076564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6D5C309A-1EC0-C537-A455-10FC2E430AF9}"/>
              </a:ext>
            </a:extLst>
          </p:cNvPr>
          <p:cNvSpPr txBox="1">
            <a:spLocks/>
          </p:cNvSpPr>
          <p:nvPr/>
        </p:nvSpPr>
        <p:spPr>
          <a:xfrm>
            <a:off x="3779912" y="552710"/>
            <a:ext cx="5076564" cy="215621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Objetivo(s)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68BC8666-1A8F-D29B-C8B9-13C6EC165E1F}"/>
              </a:ext>
            </a:extLst>
          </p:cNvPr>
          <p:cNvSpPr/>
          <p:nvPr/>
        </p:nvSpPr>
        <p:spPr>
          <a:xfrm>
            <a:off x="1979712" y="1718113"/>
            <a:ext cx="6769426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0786CB0-873C-C0A0-63C0-31267D5F814C}"/>
              </a:ext>
            </a:extLst>
          </p:cNvPr>
          <p:cNvSpPr txBox="1">
            <a:spLocks/>
          </p:cNvSpPr>
          <p:nvPr/>
        </p:nvSpPr>
        <p:spPr>
          <a:xfrm>
            <a:off x="1979712" y="1718113"/>
            <a:ext cx="6769426" cy="221494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Considerações Finais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7EA60D0-18D1-844C-4CE0-357668783613}"/>
              </a:ext>
            </a:extLst>
          </p:cNvPr>
          <p:cNvSpPr/>
          <p:nvPr/>
        </p:nvSpPr>
        <p:spPr>
          <a:xfrm>
            <a:off x="359532" y="4221088"/>
            <a:ext cx="8424936" cy="360040"/>
          </a:xfrm>
          <a:prstGeom prst="rect">
            <a:avLst/>
          </a:prstGeom>
          <a:solidFill>
            <a:srgbClr val="DF17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6DE716D3-3FF5-5EC0-A57C-FF134562A377}"/>
              </a:ext>
            </a:extLst>
          </p:cNvPr>
          <p:cNvSpPr txBox="1">
            <a:spLocks/>
          </p:cNvSpPr>
          <p:nvPr/>
        </p:nvSpPr>
        <p:spPr>
          <a:xfrm>
            <a:off x="359532" y="4221088"/>
            <a:ext cx="8424936" cy="17405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000" dirty="0">
                <a:solidFill>
                  <a:schemeClr val="bg1"/>
                </a:solidFill>
              </a:rPr>
              <a:t>Referências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78923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14</Words>
  <Application>Microsoft Office PowerPoint</Application>
  <PresentationFormat>Apresentação na tela (4:3)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enifrance.vieira</dc:creator>
  <cp:lastModifiedBy>User</cp:lastModifiedBy>
  <cp:revision>23</cp:revision>
  <dcterms:created xsi:type="dcterms:W3CDTF">2016-08-08T16:44:16Z</dcterms:created>
  <dcterms:modified xsi:type="dcterms:W3CDTF">2022-07-14T22:03:29Z</dcterms:modified>
</cp:coreProperties>
</file>